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335" autoAdjust="0"/>
  </p:normalViewPr>
  <p:slideViewPr>
    <p:cSldViewPr snapToGrid="0" snapToObjects="1">
      <p:cViewPr varScale="1">
        <p:scale>
          <a:sx n="161" d="100"/>
          <a:sy n="161" d="100"/>
        </p:scale>
        <p:origin x="-128" y="-16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6824-1845-5645-B66A-88A794C394BB}" type="datetimeFigureOut">
              <a:rPr lang="en-US" smtClean="0"/>
              <a:t>11/14/13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5350-A521-DD43-BCFA-0BD752B45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18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6824-1845-5645-B66A-88A794C394BB}" type="datetimeFigureOut">
              <a:rPr lang="en-US" smtClean="0"/>
              <a:t>11/14/13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5350-A521-DD43-BCFA-0BD752B45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32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6824-1845-5645-B66A-88A794C394BB}" type="datetimeFigureOut">
              <a:rPr lang="en-US" smtClean="0"/>
              <a:t>11/14/13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5350-A521-DD43-BCFA-0BD752B45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42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6824-1845-5645-B66A-88A794C394BB}" type="datetimeFigureOut">
              <a:rPr lang="en-US" smtClean="0"/>
              <a:t>11/14/13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5350-A521-DD43-BCFA-0BD752B45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14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6824-1845-5645-B66A-88A794C394BB}" type="datetimeFigureOut">
              <a:rPr lang="en-US" smtClean="0"/>
              <a:t>11/14/13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5350-A521-DD43-BCFA-0BD752B45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1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6824-1845-5645-B66A-88A794C394BB}" type="datetimeFigureOut">
              <a:rPr lang="en-US" smtClean="0"/>
              <a:t>11/14/13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5350-A521-DD43-BCFA-0BD752B45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93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6824-1845-5645-B66A-88A794C394BB}" type="datetimeFigureOut">
              <a:rPr lang="en-US" smtClean="0"/>
              <a:t>11/14/13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5350-A521-DD43-BCFA-0BD752B45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70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6824-1845-5645-B66A-88A794C394BB}" type="datetimeFigureOut">
              <a:rPr lang="en-US" smtClean="0"/>
              <a:t>11/14/13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5350-A521-DD43-BCFA-0BD752B45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0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6824-1845-5645-B66A-88A794C394BB}" type="datetimeFigureOut">
              <a:rPr lang="en-US" smtClean="0"/>
              <a:t>11/14/13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5350-A521-DD43-BCFA-0BD752B45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86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6824-1845-5645-B66A-88A794C394BB}" type="datetimeFigureOut">
              <a:rPr lang="en-US" smtClean="0"/>
              <a:t>11/14/13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5350-A521-DD43-BCFA-0BD752B45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940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6824-1845-5645-B66A-88A794C394BB}" type="datetimeFigureOut">
              <a:rPr lang="en-US" smtClean="0"/>
              <a:t>11/14/13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5350-A521-DD43-BCFA-0BD752B45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6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F6824-1845-5645-B66A-88A794C394BB}" type="datetimeFigureOut">
              <a:rPr lang="en-US" smtClean="0"/>
              <a:t>11/14/13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F5350-A521-DD43-BCFA-0BD752B45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23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039400" y="0"/>
            <a:ext cx="0" cy="51435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108346" y="0"/>
            <a:ext cx="0" cy="51435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1709494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3438417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117462" y="2476963"/>
            <a:ext cx="435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7462" y="607967"/>
            <a:ext cx="435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17462" y="4161721"/>
            <a:ext cx="435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55691" y="2372221"/>
            <a:ext cx="427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</a:t>
            </a:r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55691" y="4156688"/>
            <a:ext cx="427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55691" y="607967"/>
            <a:ext cx="427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62225" y="2372221"/>
            <a:ext cx="424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</a:t>
            </a:r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562225" y="607967"/>
            <a:ext cx="424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</a:t>
            </a:r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562225" y="4156688"/>
            <a:ext cx="424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810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9</Words>
  <Application>Microsoft Macintosh PowerPoint</Application>
  <PresentationFormat>On-screen Show (16:9)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NASA Goddard Space Flight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Graham</dc:creator>
  <cp:lastModifiedBy>Heather Hanson</cp:lastModifiedBy>
  <cp:revision>5</cp:revision>
  <dcterms:created xsi:type="dcterms:W3CDTF">2013-09-19T13:36:32Z</dcterms:created>
  <dcterms:modified xsi:type="dcterms:W3CDTF">2013-11-14T19:54:46Z</dcterms:modified>
</cp:coreProperties>
</file>